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96" r:id="rId4"/>
    <p:sldId id="297" r:id="rId5"/>
    <p:sldId id="298" r:id="rId6"/>
    <p:sldId id="29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7" r:id="rId16"/>
    <p:sldId id="273" r:id="rId17"/>
    <p:sldId id="274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47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1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2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3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37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5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6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407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37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2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84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1A23C-74FE-4A84-ADB0-A1CCAA2EA256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94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0612" cy="691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4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35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5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50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8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02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8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1118" y="-94129"/>
            <a:ext cx="15083118" cy="84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8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23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16527</TotalTime>
  <Words>0</Words>
  <Application>Microsoft Office PowerPoint</Application>
  <PresentationFormat>Panorámica</PresentationFormat>
  <Paragraphs>0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102</cp:revision>
  <dcterms:created xsi:type="dcterms:W3CDTF">2025-02-05T09:47:38Z</dcterms:created>
  <dcterms:modified xsi:type="dcterms:W3CDTF">2025-04-14T15:27:42Z</dcterms:modified>
</cp:coreProperties>
</file>